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2549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573513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354513"/>
            <a:ext cx="4215393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38800" y="2743200"/>
            <a:ext cx="103105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latin typeface="DFPBiaoKaiW5_ZhuIn-AZ" pitchFamily="66" charset="-120"/>
                <a:ea typeface="DFPBiaoKaiW5_ZhuIn-AZ" pitchFamily="66" charset="-120"/>
              </a:rPr>
              <a:t>注</a:t>
            </a:r>
            <a:endParaRPr lang="en-US" altLang="zh-TW" sz="4400" b="1" dirty="0" smtClean="0">
              <a:latin typeface="DFPBiaoKaiW5_ZhuIn-AZ" pitchFamily="66" charset="-120"/>
              <a:ea typeface="DFPBiaoKaiW5_ZhuIn-AZ" pitchFamily="66" charset="-120"/>
            </a:endParaRPr>
          </a:p>
          <a:p>
            <a:r>
              <a:rPr lang="zh-TW" altLang="en-US" sz="4400" b="1" dirty="0" smtClean="0">
                <a:latin typeface="DFPBiaoKaiW5_ZhuIn-AZ" pitchFamily="66" charset="-120"/>
                <a:ea typeface="DFPBiaoKaiW5_ZhuIn-AZ" pitchFamily="66" charset="-120"/>
              </a:rPr>
              <a:t>音</a:t>
            </a:r>
            <a:endParaRPr lang="en-US" altLang="zh-TW" sz="4400" b="1" dirty="0" smtClean="0">
              <a:latin typeface="DFPBiaoKaiW5_ZhuIn-AZ" pitchFamily="66" charset="-120"/>
              <a:ea typeface="DFPBiaoKaiW5_ZhuIn-AZ" pitchFamily="66" charset="-120"/>
            </a:endParaRPr>
          </a:p>
          <a:p>
            <a:r>
              <a:rPr lang="zh-TW" altLang="en-US" sz="4400" b="1" dirty="0" smtClean="0">
                <a:latin typeface="DFPBiaoKaiW5_ZhuIn-AZ" pitchFamily="66" charset="-120"/>
                <a:ea typeface="DFPBiaoKaiW5_ZhuIn-AZ" pitchFamily="66" charset="-120"/>
              </a:rPr>
              <a:t>符</a:t>
            </a:r>
            <a:endParaRPr lang="en-US" altLang="zh-TW" sz="4400" b="1" dirty="0" smtClean="0">
              <a:latin typeface="DFPBiaoKaiW5_ZhuIn-AZ" pitchFamily="66" charset="-120"/>
              <a:ea typeface="DFPBiaoKaiW5_ZhuIn-AZ" pitchFamily="66" charset="-120"/>
            </a:endParaRPr>
          </a:p>
          <a:p>
            <a:r>
              <a:rPr lang="zh-TW" altLang="en-US" sz="4400" b="1" dirty="0" smtClean="0">
                <a:latin typeface="DFPBiaoKaiW5_ZhuIn-AZ" pitchFamily="66" charset="-120"/>
                <a:ea typeface="DFPBiaoKaiW5_ZhuIn-AZ" pitchFamily="66" charset="-120"/>
              </a:rPr>
              <a:t>號</a:t>
            </a:r>
            <a:endParaRPr lang="en-US" sz="4400" b="1" dirty="0">
              <a:latin typeface="DFPBiaoKaiW5_ZhuIn-AZ" pitchFamily="66" charset="-120"/>
              <a:ea typeface="DFPBiaoKaiW5_ZhuIn-AZ" pitchFamily="66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9237" y="1524000"/>
            <a:ext cx="8771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DFPBiaoKaiW5_ZhuIn-AZ" pitchFamily="66" charset="-120"/>
                <a:ea typeface="DFPBiaoKaiW5_ZhuIn-AZ" pitchFamily="66" charset="-120"/>
              </a:rPr>
              <a:t>聲</a:t>
            </a:r>
            <a:endParaRPr lang="en-US" altLang="zh-TW" sz="3600" b="1" dirty="0" smtClean="0">
              <a:latin typeface="DFPBiaoKaiW5_ZhuIn-AZ" pitchFamily="66" charset="-120"/>
              <a:ea typeface="DFPBiaoKaiW5_ZhuIn-AZ" pitchFamily="66" charset="-120"/>
            </a:endParaRPr>
          </a:p>
          <a:p>
            <a:r>
              <a:rPr lang="zh-TW" altLang="en-US" sz="3600" b="1" dirty="0" smtClean="0">
                <a:latin typeface="DFPBiaoKaiW5_ZhuIn-AZ" pitchFamily="66" charset="-120"/>
                <a:ea typeface="DFPBiaoKaiW5_ZhuIn-AZ" pitchFamily="66" charset="-120"/>
              </a:rPr>
              <a:t>符</a:t>
            </a:r>
            <a:endParaRPr lang="en-US" altLang="zh-TW" sz="3600" b="1" dirty="0" smtClean="0">
              <a:latin typeface="DFPBiaoKaiW5_ZhuIn-AZ" pitchFamily="66" charset="-120"/>
              <a:ea typeface="DFPBiaoKaiW5_ZhuIn-AZ" pitchFamily="66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5437" y="5410200"/>
            <a:ext cx="8771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DFPBiaoKaiW5_ZhuIn-AZ" pitchFamily="66" charset="-120"/>
                <a:ea typeface="DFPBiaoKaiW5_ZhuIn-AZ" pitchFamily="66" charset="-120"/>
              </a:rPr>
              <a:t>韻</a:t>
            </a:r>
            <a:endParaRPr lang="en-US" altLang="zh-TW" sz="3600" b="1" dirty="0" smtClean="0">
              <a:latin typeface="DFPBiaoKaiW5_ZhuIn-AZ" pitchFamily="66" charset="-120"/>
              <a:ea typeface="DFPBiaoKaiW5_ZhuIn-AZ" pitchFamily="66" charset="-120"/>
            </a:endParaRPr>
          </a:p>
          <a:p>
            <a:r>
              <a:rPr lang="zh-TW" altLang="en-US" sz="3600" b="1" dirty="0" smtClean="0">
                <a:latin typeface="DFPBiaoKaiW5_ZhuIn-AZ" pitchFamily="66" charset="-120"/>
                <a:ea typeface="DFPBiaoKaiW5_ZhuIn-AZ" pitchFamily="66" charset="-120"/>
              </a:rPr>
              <a:t>符</a:t>
            </a:r>
            <a:endParaRPr lang="en-US" altLang="zh-TW" sz="3600" b="1" dirty="0" smtClean="0">
              <a:latin typeface="DFPBiaoKaiW5_ZhuIn-AZ" pitchFamily="66" charset="-120"/>
              <a:ea typeface="DFPBiaoKaiW5_ZhuIn-AZ" pitchFamily="66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FAMILY</dc:creator>
  <cp:lastModifiedBy>FAMILY</cp:lastModifiedBy>
  <cp:revision>3</cp:revision>
  <dcterms:created xsi:type="dcterms:W3CDTF">2006-08-16T00:00:00Z</dcterms:created>
  <dcterms:modified xsi:type="dcterms:W3CDTF">2017-02-03T15:30:15Z</dcterms:modified>
</cp:coreProperties>
</file>